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
  </p:notesMasterIdLst>
  <p:sldIdLst>
    <p:sldId id="256" r:id="rId2"/>
  </p:sldIdLst>
  <p:sldSz cx="9906000" cy="6858000" type="A4"/>
  <p:notesSz cx="7104063" cy="10234613"/>
  <p:defaultTextStyle>
    <a:defPPr>
      <a:defRPr lang="fr-FR"/>
    </a:defPPr>
    <a:lvl1pPr marL="0" algn="l" defTabSz="538764" rtl="0" eaLnBrk="1" latinLnBrk="0" hangingPunct="1">
      <a:defRPr sz="1061" kern="1200">
        <a:solidFill>
          <a:schemeClr val="tx1"/>
        </a:solidFill>
        <a:latin typeface="+mn-lt"/>
        <a:ea typeface="+mn-ea"/>
        <a:cs typeface="+mn-cs"/>
      </a:defRPr>
    </a:lvl1pPr>
    <a:lvl2pPr marL="269382" algn="l" defTabSz="538764" rtl="0" eaLnBrk="1" latinLnBrk="0" hangingPunct="1">
      <a:defRPr sz="1061" kern="1200">
        <a:solidFill>
          <a:schemeClr val="tx1"/>
        </a:solidFill>
        <a:latin typeface="+mn-lt"/>
        <a:ea typeface="+mn-ea"/>
        <a:cs typeface="+mn-cs"/>
      </a:defRPr>
    </a:lvl2pPr>
    <a:lvl3pPr marL="538764" algn="l" defTabSz="538764" rtl="0" eaLnBrk="1" latinLnBrk="0" hangingPunct="1">
      <a:defRPr sz="1061" kern="1200">
        <a:solidFill>
          <a:schemeClr val="tx1"/>
        </a:solidFill>
        <a:latin typeface="+mn-lt"/>
        <a:ea typeface="+mn-ea"/>
        <a:cs typeface="+mn-cs"/>
      </a:defRPr>
    </a:lvl3pPr>
    <a:lvl4pPr marL="808147" algn="l" defTabSz="538764" rtl="0" eaLnBrk="1" latinLnBrk="0" hangingPunct="1">
      <a:defRPr sz="1061" kern="1200">
        <a:solidFill>
          <a:schemeClr val="tx1"/>
        </a:solidFill>
        <a:latin typeface="+mn-lt"/>
        <a:ea typeface="+mn-ea"/>
        <a:cs typeface="+mn-cs"/>
      </a:defRPr>
    </a:lvl4pPr>
    <a:lvl5pPr marL="1077529" algn="l" defTabSz="538764" rtl="0" eaLnBrk="1" latinLnBrk="0" hangingPunct="1">
      <a:defRPr sz="1061" kern="1200">
        <a:solidFill>
          <a:schemeClr val="tx1"/>
        </a:solidFill>
        <a:latin typeface="+mn-lt"/>
        <a:ea typeface="+mn-ea"/>
        <a:cs typeface="+mn-cs"/>
      </a:defRPr>
    </a:lvl5pPr>
    <a:lvl6pPr marL="1346911" algn="l" defTabSz="538764" rtl="0" eaLnBrk="1" latinLnBrk="0" hangingPunct="1">
      <a:defRPr sz="1061" kern="1200">
        <a:solidFill>
          <a:schemeClr val="tx1"/>
        </a:solidFill>
        <a:latin typeface="+mn-lt"/>
        <a:ea typeface="+mn-ea"/>
        <a:cs typeface="+mn-cs"/>
      </a:defRPr>
    </a:lvl6pPr>
    <a:lvl7pPr marL="1616293" algn="l" defTabSz="538764" rtl="0" eaLnBrk="1" latinLnBrk="0" hangingPunct="1">
      <a:defRPr sz="1061" kern="1200">
        <a:solidFill>
          <a:schemeClr val="tx1"/>
        </a:solidFill>
        <a:latin typeface="+mn-lt"/>
        <a:ea typeface="+mn-ea"/>
        <a:cs typeface="+mn-cs"/>
      </a:defRPr>
    </a:lvl7pPr>
    <a:lvl8pPr marL="1885676" algn="l" defTabSz="538764" rtl="0" eaLnBrk="1" latinLnBrk="0" hangingPunct="1">
      <a:defRPr sz="1061" kern="1200">
        <a:solidFill>
          <a:schemeClr val="tx1"/>
        </a:solidFill>
        <a:latin typeface="+mn-lt"/>
        <a:ea typeface="+mn-ea"/>
        <a:cs typeface="+mn-cs"/>
      </a:defRPr>
    </a:lvl8pPr>
    <a:lvl9pPr marL="2155058" algn="l" defTabSz="538764" rtl="0" eaLnBrk="1" latinLnBrk="0" hangingPunct="1">
      <a:defRPr sz="106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446" y="18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3508"/>
          </a:xfrm>
          <a:prstGeom prst="rect">
            <a:avLst/>
          </a:prstGeom>
        </p:spPr>
        <p:txBody>
          <a:bodyPr vert="horz" lIns="96661" tIns="48331" rIns="96661" bIns="48331" rtlCol="0"/>
          <a:lstStyle>
            <a:lvl1pPr algn="l">
              <a:defRPr sz="1300"/>
            </a:lvl1pPr>
          </a:lstStyle>
          <a:p>
            <a:endParaRPr lang="fr-FR"/>
          </a:p>
        </p:txBody>
      </p:sp>
      <p:sp>
        <p:nvSpPr>
          <p:cNvPr id="3" name="Espace réservé de la date 2"/>
          <p:cNvSpPr>
            <a:spLocks noGrp="1"/>
          </p:cNvSpPr>
          <p:nvPr>
            <p:ph type="dt" idx="1"/>
          </p:nvPr>
        </p:nvSpPr>
        <p:spPr>
          <a:xfrm>
            <a:off x="4023992" y="0"/>
            <a:ext cx="3078427" cy="513508"/>
          </a:xfrm>
          <a:prstGeom prst="rect">
            <a:avLst/>
          </a:prstGeom>
        </p:spPr>
        <p:txBody>
          <a:bodyPr vert="horz" lIns="96661" tIns="48331" rIns="96661" bIns="48331" rtlCol="0"/>
          <a:lstStyle>
            <a:lvl1pPr algn="r">
              <a:defRPr sz="1300"/>
            </a:lvl1pPr>
          </a:lstStyle>
          <a:p>
            <a:fld id="{D0AAB4C8-6EFD-4835-99A8-6D5C0ADCE9AC}" type="datetimeFigureOut">
              <a:rPr lang="fr-FR" smtClean="0"/>
              <a:t>27/05/2018</a:t>
            </a:fld>
            <a:endParaRPr lang="fr-FR"/>
          </a:p>
        </p:txBody>
      </p:sp>
      <p:sp>
        <p:nvSpPr>
          <p:cNvPr id="4" name="Espace réservé de l'image des diapositives 3"/>
          <p:cNvSpPr>
            <a:spLocks noGrp="1" noRot="1" noChangeAspect="1"/>
          </p:cNvSpPr>
          <p:nvPr>
            <p:ph type="sldImg" idx="2"/>
          </p:nvPr>
        </p:nvSpPr>
        <p:spPr>
          <a:xfrm>
            <a:off x="1057275" y="1279525"/>
            <a:ext cx="4989513" cy="3454400"/>
          </a:xfrm>
          <a:prstGeom prst="rect">
            <a:avLst/>
          </a:prstGeom>
          <a:noFill/>
          <a:ln w="12700">
            <a:solidFill>
              <a:prstClr val="black"/>
            </a:solidFill>
          </a:ln>
        </p:spPr>
        <p:txBody>
          <a:bodyPr vert="horz" lIns="96661" tIns="48331" rIns="96661" bIns="48331" rtlCol="0" anchor="ctr"/>
          <a:lstStyle/>
          <a:p>
            <a:endParaRPr lang="fr-FR"/>
          </a:p>
        </p:txBody>
      </p:sp>
      <p:sp>
        <p:nvSpPr>
          <p:cNvPr id="5" name="Espace réservé des commentaires 4"/>
          <p:cNvSpPr>
            <a:spLocks noGrp="1"/>
          </p:cNvSpPr>
          <p:nvPr>
            <p:ph type="body" sz="quarter" idx="3"/>
          </p:nvPr>
        </p:nvSpPr>
        <p:spPr>
          <a:xfrm>
            <a:off x="710407" y="4925408"/>
            <a:ext cx="5683250" cy="4029879"/>
          </a:xfrm>
          <a:prstGeom prst="rect">
            <a:avLst/>
          </a:prstGeom>
        </p:spPr>
        <p:txBody>
          <a:bodyPr vert="horz" lIns="96661" tIns="48331" rIns="96661" bIns="4833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6"/>
            <a:ext cx="3078427" cy="513507"/>
          </a:xfrm>
          <a:prstGeom prst="rect">
            <a:avLst/>
          </a:prstGeom>
        </p:spPr>
        <p:txBody>
          <a:bodyPr vert="horz" lIns="96661" tIns="48331" rIns="96661" bIns="4833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6"/>
            <a:ext cx="3078427" cy="513507"/>
          </a:xfrm>
          <a:prstGeom prst="rect">
            <a:avLst/>
          </a:prstGeom>
        </p:spPr>
        <p:txBody>
          <a:bodyPr vert="horz" lIns="96661" tIns="48331" rIns="96661" bIns="48331" rtlCol="0" anchor="b"/>
          <a:lstStyle>
            <a:lvl1pPr algn="r">
              <a:defRPr sz="1300"/>
            </a:lvl1pPr>
          </a:lstStyle>
          <a:p>
            <a:fld id="{83BC2337-2BAD-468C-A224-7DBF1ECB7F98}" type="slidenum">
              <a:rPr lang="fr-FR" smtClean="0"/>
              <a:t>‹N°›</a:t>
            </a:fld>
            <a:endParaRPr lang="fr-FR"/>
          </a:p>
        </p:txBody>
      </p:sp>
    </p:spTree>
    <p:extLst>
      <p:ext uri="{BB962C8B-B14F-4D97-AF65-F5344CB8AC3E}">
        <p14:creationId xmlns:p14="http://schemas.microsoft.com/office/powerpoint/2010/main" val="245357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BC2337-2BAD-468C-A224-7DBF1ECB7F98}" type="slidenum">
              <a:rPr lang="fr-FR" smtClean="0"/>
              <a:t>1</a:t>
            </a:fld>
            <a:endParaRPr lang="fr-FR"/>
          </a:p>
        </p:txBody>
      </p:sp>
    </p:spTree>
    <p:extLst>
      <p:ext uri="{BB962C8B-B14F-4D97-AF65-F5344CB8AC3E}">
        <p14:creationId xmlns:p14="http://schemas.microsoft.com/office/powerpoint/2010/main" val="609414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1880DF0-D7B7-4813-96F7-59DF38AC8ED9}" type="datetimeFigureOut">
              <a:rPr lang="fr-FR" smtClean="0"/>
              <a:t>27/05/2018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33767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1880DF0-D7B7-4813-96F7-59DF38AC8ED9}" type="datetimeFigureOut">
              <a:rPr lang="fr-FR" smtClean="0"/>
              <a:t>27/05/2018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249442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1880DF0-D7B7-4813-96F7-59DF38AC8ED9}" type="datetimeFigureOut">
              <a:rPr lang="fr-FR" smtClean="0"/>
              <a:t>27/05/2018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303839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1880DF0-D7B7-4813-96F7-59DF38AC8ED9}" type="datetimeFigureOut">
              <a:rPr lang="fr-FR" smtClean="0"/>
              <a:t>27/05/2018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166811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A1880DF0-D7B7-4813-96F7-59DF38AC8ED9}" type="datetimeFigureOut">
              <a:rPr lang="fr-FR" smtClean="0"/>
              <a:t>27/05/2018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299709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1880DF0-D7B7-4813-96F7-59DF38AC8ED9}" type="datetimeFigureOut">
              <a:rPr lang="fr-FR" smtClean="0"/>
              <a:t>27/05/2018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7054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1880DF0-D7B7-4813-96F7-59DF38AC8ED9}" type="datetimeFigureOut">
              <a:rPr lang="fr-FR" smtClean="0"/>
              <a:t>27/05/2018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1091790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1880DF0-D7B7-4813-96F7-59DF38AC8ED9}" type="datetimeFigureOut">
              <a:rPr lang="fr-FR" smtClean="0"/>
              <a:t>27/05/2018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266944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880DF0-D7B7-4813-96F7-59DF38AC8ED9}" type="datetimeFigureOut">
              <a:rPr lang="fr-FR" smtClean="0"/>
              <a:t>27/05/2018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24285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1880DF0-D7B7-4813-96F7-59DF38AC8ED9}" type="datetimeFigureOut">
              <a:rPr lang="fr-FR" smtClean="0"/>
              <a:t>27/05/2018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62826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A1880DF0-D7B7-4813-96F7-59DF38AC8ED9}" type="datetimeFigureOut">
              <a:rPr lang="fr-FR" smtClean="0"/>
              <a:t>27/05/2018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F4C2C5E-D30C-4E72-B57C-70C7B5D843F8}" type="slidenum">
              <a:rPr lang="fr-FR" smtClean="0"/>
              <a:t>‹N°›</a:t>
            </a:fld>
            <a:endParaRPr lang="fr-FR"/>
          </a:p>
        </p:txBody>
      </p:sp>
    </p:spTree>
    <p:extLst>
      <p:ext uri="{BB962C8B-B14F-4D97-AF65-F5344CB8AC3E}">
        <p14:creationId xmlns:p14="http://schemas.microsoft.com/office/powerpoint/2010/main" val="2909147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80DF0-D7B7-4813-96F7-59DF38AC8ED9}" type="datetimeFigureOut">
              <a:rPr lang="fr-FR" smtClean="0"/>
              <a:t>27/05/2018</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C2C5E-D30C-4E72-B57C-70C7B5D843F8}" type="slidenum">
              <a:rPr lang="fr-FR" smtClean="0"/>
              <a:t>‹N°›</a:t>
            </a:fld>
            <a:endParaRPr lang="fr-FR"/>
          </a:p>
        </p:txBody>
      </p:sp>
    </p:spTree>
    <p:extLst>
      <p:ext uri="{BB962C8B-B14F-4D97-AF65-F5344CB8AC3E}">
        <p14:creationId xmlns:p14="http://schemas.microsoft.com/office/powerpoint/2010/main" val="626131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77554" y="97654"/>
            <a:ext cx="4214766" cy="6631620"/>
          </a:xfrm>
        </p:spPr>
        <p:txBody>
          <a:bodyPr>
            <a:noAutofit/>
          </a:bodyPr>
          <a:lstStyle/>
          <a:p>
            <a:pPr algn="r"/>
            <a:r>
              <a:rPr lang="fr-FR" sz="2000" b="1" i="1" dirty="0">
                <a:solidFill>
                  <a:srgbClr val="0070C0"/>
                </a:solidFill>
              </a:rPr>
              <a:t>Des scouts sur la paroisse </a:t>
            </a:r>
            <a:br>
              <a:rPr lang="fr-FR" sz="2000" b="1" i="1" dirty="0">
                <a:solidFill>
                  <a:srgbClr val="0070C0"/>
                </a:solidFill>
              </a:rPr>
            </a:br>
            <a:r>
              <a:rPr lang="fr-FR" sz="2000" b="1" i="1" dirty="0">
                <a:solidFill>
                  <a:srgbClr val="0070C0"/>
                </a:solidFill>
              </a:rPr>
              <a:t>St Jean d’Erdre et Gesvres?</a:t>
            </a:r>
          </a:p>
          <a:p>
            <a:pPr algn="r"/>
            <a:r>
              <a:rPr lang="fr-FR" sz="2000" b="1" i="1" dirty="0">
                <a:solidFill>
                  <a:srgbClr val="0070C0"/>
                </a:solidFill>
              </a:rPr>
              <a:t>Une proposition des SUF</a:t>
            </a:r>
            <a:br>
              <a:rPr lang="fr-FR" sz="2000" b="1" i="1" dirty="0">
                <a:solidFill>
                  <a:srgbClr val="0070C0"/>
                </a:solidFill>
              </a:rPr>
            </a:br>
            <a:r>
              <a:rPr lang="fr-FR" sz="2000" b="1" i="1" dirty="0">
                <a:solidFill>
                  <a:srgbClr val="0070C0"/>
                </a:solidFill>
              </a:rPr>
              <a:t> - Scouts Unitaires de France!</a:t>
            </a:r>
          </a:p>
          <a:p>
            <a:pPr algn="l"/>
            <a:r>
              <a:rPr lang="fr-FR" sz="1300" b="1" u="sng" dirty="0">
                <a:solidFill>
                  <a:srgbClr val="00B050"/>
                </a:solidFill>
              </a:rPr>
              <a:t>A qui s’adresse le scoutisme?</a:t>
            </a:r>
          </a:p>
          <a:p>
            <a:pPr algn="l"/>
            <a:r>
              <a:rPr lang="fr-FR" sz="1300" dirty="0"/>
              <a:t>A tous les jeunes, de 8 à 25 ans.</a:t>
            </a:r>
          </a:p>
          <a:p>
            <a:pPr algn="l"/>
            <a:r>
              <a:rPr lang="fr-FR" sz="1300" b="1" u="sng" dirty="0">
                <a:solidFill>
                  <a:srgbClr val="FF0000"/>
                </a:solidFill>
              </a:rPr>
              <a:t>Les SUF, c’est quoi?</a:t>
            </a:r>
          </a:p>
          <a:p>
            <a:pPr algn="l"/>
            <a:r>
              <a:rPr lang="fr-FR" sz="1300" dirty="0"/>
              <a:t>Les SUF sont un mouvement de scoutisme catholique. Son but est d’apporter une aide éducative aux familles pour permettre à leurs enfants de se construire dans le monde contemporain.</a:t>
            </a:r>
          </a:p>
          <a:p>
            <a:pPr algn="l"/>
            <a:r>
              <a:rPr lang="fr-FR" sz="1300" dirty="0"/>
              <a:t>L’accompagnement des jeunes se fait par le jeu, à l’école de la nature. </a:t>
            </a:r>
          </a:p>
          <a:p>
            <a:pPr algn="l"/>
            <a:r>
              <a:rPr lang="fr-FR" sz="1300" dirty="0"/>
              <a:t>La pédagogie scoute s’appuie sur la confiance donnée aux plus grands qui veillent sur les plus petits (pédagogie du grand frère) et sur l’attention à la progression personnelle de chaque jeune.</a:t>
            </a:r>
          </a:p>
          <a:p>
            <a:pPr algn="l"/>
            <a:r>
              <a:rPr lang="fr-FR" sz="1300" dirty="0"/>
              <a:t>Les cinq buts du scoutisme sont  la santé, le sens du concret, le caractère, le sens de Dieu et le sens des autres. Les SUF tentent de les atteindre en privilégiant la simplicité.</a:t>
            </a:r>
          </a:p>
          <a:p>
            <a:pPr algn="l"/>
            <a:r>
              <a:rPr lang="fr-FR" sz="1300" b="1" u="sng" dirty="0">
                <a:solidFill>
                  <a:srgbClr val="FFC000"/>
                </a:solidFill>
              </a:rPr>
              <a:t>Et si vous </a:t>
            </a:r>
            <a:r>
              <a:rPr lang="fr-FR" sz="1300" b="1" u="sng">
                <a:solidFill>
                  <a:srgbClr val="FFC000"/>
                </a:solidFill>
              </a:rPr>
              <a:t>tentiez l’aventure SUF ?</a:t>
            </a:r>
            <a:endParaRPr lang="fr-FR" sz="1300" b="1" u="sng" dirty="0">
              <a:solidFill>
                <a:srgbClr val="FFC000"/>
              </a:solidFill>
            </a:endParaRPr>
          </a:p>
          <a:p>
            <a:pPr algn="l"/>
            <a:r>
              <a:rPr lang="fr-FR" sz="1300" dirty="0"/>
              <a:t>Un groupe SUF ne vit que par l’engagement des familles qui le composent et qui lui confient ses enfants. </a:t>
            </a:r>
            <a:r>
              <a:rPr lang="fr-FR" sz="1300" b="1" dirty="0"/>
              <a:t>Nous vous attendons nombreux pour partager notre enthousiasme et participer à l’aventure de cette création de groupe!</a:t>
            </a:r>
          </a:p>
          <a:p>
            <a:pPr algn="l"/>
            <a:r>
              <a:rPr lang="fr-FR" sz="1300" dirty="0"/>
              <a:t>Cédric et Amandine Tiberghien – 06 77 18 52 81</a:t>
            </a:r>
            <a:br>
              <a:rPr lang="fr-FR" sz="1300" dirty="0"/>
            </a:br>
            <a:r>
              <a:rPr lang="fr-FR" sz="1300" dirty="0"/>
              <a:t>tiberghienamandine@gmail.com</a:t>
            </a:r>
          </a:p>
          <a:p>
            <a:pPr algn="l"/>
            <a:endParaRPr lang="fr-FR" sz="1400" dirty="0"/>
          </a:p>
        </p:txBody>
      </p:sp>
      <p:pic>
        <p:nvPicPr>
          <p:cNvPr id="12" name="Image 11"/>
          <p:cNvPicPr>
            <a:picLocks noChangeAspect="1"/>
          </p:cNvPicPr>
          <p:nvPr/>
        </p:nvPicPr>
        <p:blipFill rotWithShape="1">
          <a:blip r:embed="rId3"/>
          <a:srcRect t="2663"/>
          <a:stretch/>
        </p:blipFill>
        <p:spPr>
          <a:xfrm>
            <a:off x="4600663" y="-22641"/>
            <a:ext cx="5305146" cy="6885160"/>
          </a:xfrm>
          <a:prstGeom prst="rect">
            <a:avLst/>
          </a:prstGeom>
        </p:spPr>
      </p:pic>
      <p:sp>
        <p:nvSpPr>
          <p:cNvPr id="14" name="Titre 1"/>
          <p:cNvSpPr txBox="1">
            <a:spLocks/>
          </p:cNvSpPr>
          <p:nvPr/>
        </p:nvSpPr>
        <p:spPr>
          <a:xfrm>
            <a:off x="4437745" y="1225892"/>
            <a:ext cx="5534025" cy="77628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2400" b="1" dirty="0">
                <a:solidFill>
                  <a:schemeClr val="bg1"/>
                </a:solidFill>
                <a:latin typeface="+mn-lt"/>
                <a:cs typeface="Aharoni" panose="02010803020104030203" pitchFamily="2" charset="-79"/>
              </a:rPr>
              <a:t>Pour l’ouverture d’un groupe SUF</a:t>
            </a:r>
            <a:br>
              <a:rPr lang="fr-FR" sz="2400" b="1" dirty="0">
                <a:solidFill>
                  <a:schemeClr val="bg1"/>
                </a:solidFill>
                <a:latin typeface="+mn-lt"/>
                <a:cs typeface="Aharoni" panose="02010803020104030203" pitchFamily="2" charset="-79"/>
              </a:rPr>
            </a:br>
            <a:r>
              <a:rPr lang="fr-FR" sz="2400" b="1" dirty="0">
                <a:solidFill>
                  <a:schemeClr val="bg1"/>
                </a:solidFill>
                <a:latin typeface="+mn-lt"/>
                <a:cs typeface="Aharoni" panose="02010803020104030203" pitchFamily="2" charset="-79"/>
              </a:rPr>
              <a:t>sur la paroisse à la rentrée prochaine,</a:t>
            </a:r>
          </a:p>
          <a:p>
            <a:r>
              <a:rPr lang="fr-FR" sz="2400" b="1" dirty="0">
                <a:solidFill>
                  <a:schemeClr val="bg1"/>
                </a:solidFill>
                <a:latin typeface="Aharoni" panose="02010803020104030203" pitchFamily="2" charset="-79"/>
                <a:cs typeface="Aharoni" panose="02010803020104030203" pitchFamily="2" charset="-79"/>
              </a:rPr>
              <a:t> </a:t>
            </a:r>
          </a:p>
          <a:p>
            <a:r>
              <a:rPr lang="fr-FR" sz="2400" b="1" dirty="0">
                <a:solidFill>
                  <a:schemeClr val="bg1"/>
                </a:solidFill>
                <a:latin typeface="+mn-lt"/>
                <a:cs typeface="Aharoni" panose="02010803020104030203" pitchFamily="2" charset="-79"/>
              </a:rPr>
              <a:t>une réunion d’information et de lancement est organisée pour les familles potentiellement intéressées</a:t>
            </a:r>
          </a:p>
        </p:txBody>
      </p:sp>
      <p:sp>
        <p:nvSpPr>
          <p:cNvPr id="15" name="Sous-titre 2"/>
          <p:cNvSpPr txBox="1">
            <a:spLocks/>
          </p:cNvSpPr>
          <p:nvPr/>
        </p:nvSpPr>
        <p:spPr>
          <a:xfrm rot="21324046">
            <a:off x="5204047" y="5556776"/>
            <a:ext cx="4719116" cy="190122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100" i="1" dirty="0">
                <a:solidFill>
                  <a:schemeClr val="bg1"/>
                </a:solidFill>
                <a:latin typeface="Segoe Print" panose="02000600000000000000" pitchFamily="2" charset="0"/>
              </a:rPr>
              <a:t>« Nous ne connaissions du scoutisme, mais sur les conseils d’amis, nous avons inscrits nos enfants aux SUF.</a:t>
            </a:r>
          </a:p>
          <a:p>
            <a:pPr algn="l"/>
            <a:r>
              <a:rPr lang="fr-FR" sz="1100" i="1" dirty="0">
                <a:solidFill>
                  <a:schemeClr val="bg1"/>
                </a:solidFill>
                <a:latin typeface="Segoe Print" panose="02000600000000000000" pitchFamily="2" charset="0"/>
              </a:rPr>
              <a:t>Le scoutisme les a fait incroyablement grandir et est devenu une référence familiale. Les SUF apportent une aide éducative merveilleuse dans le monde d’aujourd’hui».</a:t>
            </a:r>
          </a:p>
          <a:p>
            <a:pPr algn="l"/>
            <a:r>
              <a:rPr lang="fr-FR" sz="1100" i="1" dirty="0">
                <a:solidFill>
                  <a:schemeClr val="bg1"/>
                </a:solidFill>
                <a:latin typeface="Segoe Print" panose="02000600000000000000" pitchFamily="2" charset="0"/>
              </a:rPr>
              <a:t>	                         	                    Un papa</a:t>
            </a:r>
          </a:p>
        </p:txBody>
      </p:sp>
      <p:sp>
        <p:nvSpPr>
          <p:cNvPr id="17" name="Rectangle 16"/>
          <p:cNvSpPr/>
          <p:nvPr/>
        </p:nvSpPr>
        <p:spPr>
          <a:xfrm>
            <a:off x="7940591" y="2539521"/>
            <a:ext cx="1965218" cy="1261884"/>
          </a:xfrm>
          <a:prstGeom prst="rect">
            <a:avLst/>
          </a:prstGeom>
        </p:spPr>
        <p:txBody>
          <a:bodyPr wrap="none">
            <a:spAutoFit/>
          </a:bodyPr>
          <a:lstStyle/>
          <a:p>
            <a:pPr algn="r"/>
            <a:r>
              <a:rPr lang="fr-FR" sz="1400" b="1" u="sng" dirty="0">
                <a:solidFill>
                  <a:schemeClr val="bg1"/>
                </a:solidFill>
              </a:rPr>
              <a:t>Le jeudi 14 juin2018</a:t>
            </a:r>
          </a:p>
          <a:p>
            <a:pPr algn="r"/>
            <a:r>
              <a:rPr lang="fr-FR" sz="1400" b="1" u="sng" dirty="0">
                <a:solidFill>
                  <a:schemeClr val="bg1"/>
                </a:solidFill>
              </a:rPr>
              <a:t> à  20h30</a:t>
            </a:r>
          </a:p>
          <a:p>
            <a:pPr algn="r"/>
            <a:r>
              <a:rPr lang="fr-FR" sz="1200" b="1" dirty="0">
                <a:solidFill>
                  <a:schemeClr val="bg1"/>
                </a:solidFill>
              </a:rPr>
              <a:t>à la Salle Paroissiale</a:t>
            </a:r>
          </a:p>
          <a:p>
            <a:pPr algn="r"/>
            <a:r>
              <a:rPr lang="fr-FR" sz="1200" b="1" dirty="0">
                <a:solidFill>
                  <a:schemeClr val="bg1"/>
                </a:solidFill>
              </a:rPr>
              <a:t>de la Chapelle Sur Erdre</a:t>
            </a:r>
          </a:p>
          <a:p>
            <a:pPr algn="r"/>
            <a:r>
              <a:rPr lang="fr-FR" sz="1200" b="1" dirty="0">
                <a:solidFill>
                  <a:schemeClr val="bg1"/>
                </a:solidFill>
              </a:rPr>
              <a:t>3, place de l’Eglise</a:t>
            </a:r>
          </a:p>
          <a:p>
            <a:pPr algn="r"/>
            <a:r>
              <a:rPr lang="fr-FR" sz="1200" b="1" dirty="0">
                <a:solidFill>
                  <a:schemeClr val="bg1"/>
                </a:solidFill>
              </a:rPr>
              <a:t>44240 La Chapelle Sur Erdre</a:t>
            </a:r>
          </a:p>
        </p:txBody>
      </p:sp>
      <p:pic>
        <p:nvPicPr>
          <p:cNvPr id="8" name="Image 7">
            <a:extLst>
              <a:ext uri="{FF2B5EF4-FFF2-40B4-BE49-F238E27FC236}">
                <a16:creationId xmlns:a16="http://schemas.microsoft.com/office/drawing/2014/main" id="{77433DB0-D322-4970-82A3-EEDE82515F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225" y="275877"/>
            <a:ext cx="950015" cy="950015"/>
          </a:xfrm>
          <a:prstGeom prst="rect">
            <a:avLst/>
          </a:prstGeom>
        </p:spPr>
      </p:pic>
    </p:spTree>
    <p:extLst>
      <p:ext uri="{BB962C8B-B14F-4D97-AF65-F5344CB8AC3E}">
        <p14:creationId xmlns:p14="http://schemas.microsoft.com/office/powerpoint/2010/main" val="2227163151"/>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38</Words>
  <Application>Microsoft Office PowerPoint</Application>
  <PresentationFormat>Format A4 (210 x 297 mm)</PresentationFormat>
  <Paragraphs>25</Paragraphs>
  <Slides>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Aharoni</vt:lpstr>
      <vt:lpstr>Arial</vt:lpstr>
      <vt:lpstr>Calibri</vt:lpstr>
      <vt:lpstr>Calibri Light</vt:lpstr>
      <vt:lpstr>Segoe Print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FLAMME ???</dc:title>
  <dc:creator>guillAUME DELECOURT</dc:creator>
  <cp:lastModifiedBy>Peaucelle Francois</cp:lastModifiedBy>
  <cp:revision>21</cp:revision>
  <cp:lastPrinted>2017-12-16T13:08:04Z</cp:lastPrinted>
  <dcterms:created xsi:type="dcterms:W3CDTF">2015-10-22T11:39:51Z</dcterms:created>
  <dcterms:modified xsi:type="dcterms:W3CDTF">2018-05-27T21:00:00Z</dcterms:modified>
</cp:coreProperties>
</file>